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6CBA-6EE2-446E-993A-83B9156BA9E3}" type="datetimeFigureOut">
              <a:rPr lang="en-US" smtClean="0"/>
              <a:t>03/07/2017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667E7-2DA8-462A-B30D-90A983EB44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785813"/>
            <a:ext cx="8458200" cy="584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785813"/>
            <a:ext cx="8458200" cy="576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388" y="795338"/>
            <a:ext cx="8277225" cy="568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728663"/>
            <a:ext cx="8715375" cy="582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785813"/>
            <a:ext cx="8458200" cy="569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8" y="800100"/>
            <a:ext cx="8467725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790574"/>
            <a:ext cx="8477250" cy="583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513" y="809624"/>
            <a:ext cx="8562975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8" y="766763"/>
            <a:ext cx="8543925" cy="586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781050"/>
            <a:ext cx="847725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781050"/>
            <a:ext cx="838200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28674"/>
            <a:ext cx="8686799" cy="58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795338"/>
            <a:ext cx="8458200" cy="560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785813"/>
            <a:ext cx="8458200" cy="569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785813"/>
            <a:ext cx="8286750" cy="576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Office PowerPoint</Application>
  <PresentationFormat>On-screen Show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16</cp:revision>
  <dcterms:created xsi:type="dcterms:W3CDTF">2017-07-03T04:42:39Z</dcterms:created>
  <dcterms:modified xsi:type="dcterms:W3CDTF">2017-07-03T06:36:08Z</dcterms:modified>
</cp:coreProperties>
</file>